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63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56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6A38D-E441-4733-A3DD-DDD125A1C29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1DA8-B2C3-4EB9-B399-B8801FDCEFA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CEH-Mod 5- Vulnerability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 </a:t>
            </a:r>
            <a:r>
              <a:rPr lang="en-US" dirty="0" err="1" smtClean="0"/>
              <a:t>LaCava</a:t>
            </a:r>
            <a:endParaRPr lang="en-US" dirty="0" smtClean="0"/>
          </a:p>
          <a:p>
            <a:r>
              <a:rPr lang="en-US" dirty="0" smtClean="0"/>
              <a:t>Following the CEH v10 Curriculum</a:t>
            </a:r>
          </a:p>
          <a:p>
            <a:r>
              <a:rPr lang="en-US" dirty="0" smtClean="0"/>
              <a:t>For Certification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Assessment Phase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28800"/>
            <a:ext cx="881558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Approaches to Vulnerability Anal Solutions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362200"/>
            <a:ext cx="747712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6000"/>
            <a:ext cx="75057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Vulnerability Scanning Working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05000"/>
            <a:ext cx="78009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Vulnerability Assessment Tools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854" y="1643063"/>
            <a:ext cx="8827235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Criteria for choosing a Vulnerability Scanning Tool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467" y="1738313"/>
            <a:ext cx="8960971" cy="428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Vulnerability Scoring System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2305050"/>
            <a:ext cx="81438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CVSS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47800"/>
            <a:ext cx="78295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5943600"/>
            <a:ext cx="45243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CVE (Common Vulnerability and Exposure)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075" y="1733550"/>
            <a:ext cx="718185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5257800"/>
            <a:ext cx="26193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CVE is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1700213"/>
            <a:ext cx="8305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2286000"/>
            <a:ext cx="8191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National Vulnerability Database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52600"/>
            <a:ext cx="772477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5715000"/>
            <a:ext cx="2505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NVD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2809875"/>
            <a:ext cx="81534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 for Vulnerability Research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80772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2743200"/>
            <a:ext cx="5072062" cy="359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Vulnerability Assessment Tools</a:t>
            </a:r>
            <a:br>
              <a:rPr lang="en-US" dirty="0" smtClean="0"/>
            </a:br>
            <a:r>
              <a:rPr lang="en-US" dirty="0" err="1" smtClean="0"/>
              <a:t>Qualsys</a:t>
            </a:r>
            <a:r>
              <a:rPr lang="en-US" dirty="0" smtClean="0"/>
              <a:t> Vulnerability Manager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8" y="1681163"/>
            <a:ext cx="77438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95400" y="5638800"/>
            <a:ext cx="262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https://www.Qualsys.com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5486400"/>
            <a:ext cx="3764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Agent-based detection</a:t>
            </a:r>
          </a:p>
          <a:p>
            <a:r>
              <a:rPr lang="en-US" dirty="0" smtClean="0"/>
              <a:t>Constant monitoring and alerts</a:t>
            </a:r>
          </a:p>
          <a:p>
            <a:r>
              <a:rPr lang="en-US" dirty="0" smtClean="0"/>
              <a:t>Comprehensive coverage and visibility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Vulnerability Analysis: </a:t>
            </a:r>
            <a:r>
              <a:rPr lang="en-US" dirty="0" err="1" smtClean="0"/>
              <a:t>Nessus</a:t>
            </a:r>
            <a:r>
              <a:rPr lang="en-US" dirty="0" smtClean="0"/>
              <a:t> and </a:t>
            </a:r>
            <a:r>
              <a:rPr lang="en-US" dirty="0" err="1" smtClean="0"/>
              <a:t>LanGuard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57400"/>
            <a:ext cx="775335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Nessus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295400"/>
            <a:ext cx="31146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1650" y="2386013"/>
            <a:ext cx="56007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GFI-</a:t>
            </a:r>
            <a:r>
              <a:rPr lang="en-US" dirty="0" err="1" smtClean="0"/>
              <a:t>LanGuard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1447800"/>
            <a:ext cx="2581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66294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Qualsys</a:t>
            </a:r>
            <a:r>
              <a:rPr lang="en-US" dirty="0" smtClean="0"/>
              <a:t> </a:t>
            </a:r>
            <a:r>
              <a:rPr lang="en-US" dirty="0" err="1" smtClean="0"/>
              <a:t>Freescan</a:t>
            </a:r>
            <a:r>
              <a:rPr lang="en-US" dirty="0" smtClean="0"/>
              <a:t> and </a:t>
            </a:r>
            <a:r>
              <a:rPr lang="en-US" dirty="0" err="1" smtClean="0"/>
              <a:t>Nikto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057400"/>
            <a:ext cx="76581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Qualsys</a:t>
            </a:r>
            <a:r>
              <a:rPr lang="en-US" dirty="0" smtClean="0"/>
              <a:t> </a:t>
            </a:r>
            <a:r>
              <a:rPr lang="en-US" dirty="0" err="1" smtClean="0"/>
              <a:t>Freescan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828800"/>
            <a:ext cx="63722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Nikto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71600"/>
            <a:ext cx="78771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2138" y="1347788"/>
            <a:ext cx="541972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VAS and Retina CS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52600"/>
            <a:ext cx="77819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Vas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2419350"/>
            <a:ext cx="81438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Retina CS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37247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SAINT and Microsoft Baseline Security Analyzer 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47800"/>
            <a:ext cx="769620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029200"/>
            <a:ext cx="36195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5105400"/>
            <a:ext cx="3209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Vulnerability Assessment Tools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808672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Vulnerability Assessment for Mobile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1700213"/>
            <a:ext cx="76962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Vulnerability assessment reports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1704975"/>
            <a:ext cx="762952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57400"/>
            <a:ext cx="863679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275" y="1643063"/>
            <a:ext cx="779145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Vulnerability Research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Vulnerability Classification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135" y="1662113"/>
            <a:ext cx="8814077" cy="45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438275"/>
            <a:ext cx="80772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Vulnerability Assessment Life Cycle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6000"/>
            <a:ext cx="72294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Pre-assessment and baseline creation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6400"/>
            <a:ext cx="847689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Vulnerability Assessment Phase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844" y="1981200"/>
            <a:ext cx="887071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135</Words>
  <Application>Microsoft Office PowerPoint</Application>
  <PresentationFormat>On-screen Show (4:3)</PresentationFormat>
  <Paragraphs>41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CEH-Mod 5- Vulnerability Analysis</vt:lpstr>
      <vt:lpstr>Slide 2</vt:lpstr>
      <vt:lpstr>Slide 3</vt:lpstr>
      <vt:lpstr>Vulnerability Research</vt:lpstr>
      <vt:lpstr>Vulnerability Classification</vt:lpstr>
      <vt:lpstr>Slide 6</vt:lpstr>
      <vt:lpstr>Vulnerability Assessment Life Cycle</vt:lpstr>
      <vt:lpstr>Pre-assessment and baseline creation</vt:lpstr>
      <vt:lpstr>Vulnerability Assessment Phase</vt:lpstr>
      <vt:lpstr>Post Assessment Phase</vt:lpstr>
      <vt:lpstr>Approaches to Vulnerability Anal Solutions</vt:lpstr>
      <vt:lpstr>Other Approaches</vt:lpstr>
      <vt:lpstr>Vulnerability Scanning Working</vt:lpstr>
      <vt:lpstr>Types of Vulnerability Assessment Tools</vt:lpstr>
      <vt:lpstr>Criteria for choosing a Vulnerability Scanning Tool</vt:lpstr>
      <vt:lpstr>Vulnerability Scoring System</vt:lpstr>
      <vt:lpstr>CVSS</vt:lpstr>
      <vt:lpstr>CVE (Common Vulnerability and Exposure)</vt:lpstr>
      <vt:lpstr>What CVE is</vt:lpstr>
      <vt:lpstr>The National Vulnerability Database</vt:lpstr>
      <vt:lpstr>The NVD</vt:lpstr>
      <vt:lpstr>Resources for Vulnerability Research</vt:lpstr>
      <vt:lpstr>Vulnerability Assessment Tools Qualsys Vulnerability Manager</vt:lpstr>
      <vt:lpstr>Vulnerability Analysis: Nessus and LanGuard</vt:lpstr>
      <vt:lpstr>Nessus</vt:lpstr>
      <vt:lpstr>GFI-LanGuard</vt:lpstr>
      <vt:lpstr>Qualsys Freescan and Nikto</vt:lpstr>
      <vt:lpstr>Qualsys Freescan</vt:lpstr>
      <vt:lpstr>Nikto</vt:lpstr>
      <vt:lpstr>Open VAS and Retina CS</vt:lpstr>
      <vt:lpstr>Open Vas</vt:lpstr>
      <vt:lpstr>Retina CS</vt:lpstr>
      <vt:lpstr>SAINT and Microsoft Baseline Security Analyzer </vt:lpstr>
      <vt:lpstr>Other Vulnerability Assessment Tools</vt:lpstr>
      <vt:lpstr>Vulnerability Assessment for Mobile</vt:lpstr>
      <vt:lpstr>Vulnerability assessment reports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CEH-Mod 5- Vulnerability Analysis</dc:title>
  <dc:creator>AlbertoSr</dc:creator>
  <cp:lastModifiedBy>AlbertoSr</cp:lastModifiedBy>
  <cp:revision>22</cp:revision>
  <dcterms:created xsi:type="dcterms:W3CDTF">2019-11-03T18:00:19Z</dcterms:created>
  <dcterms:modified xsi:type="dcterms:W3CDTF">2019-11-03T21:16:26Z</dcterms:modified>
</cp:coreProperties>
</file>